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Horizon" charset="1" panose="02000500000000000000"/>
      <p:regular r:id="rId12"/>
    </p:embeddedFont>
    <p:embeddedFont>
      <p:font typeface="Garet" charset="1" panose="00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043066" y="148896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0" y="0"/>
            <a:ext cx="6913992" cy="12291542"/>
          </a:xfrm>
          <a:custGeom>
            <a:avLst/>
            <a:gdLst/>
            <a:ahLst/>
            <a:cxnLst/>
            <a:rect r="r" b="b" t="t" l="l"/>
            <a:pathLst>
              <a:path h="12291542" w="6913992">
                <a:moveTo>
                  <a:pt x="6913992" y="0"/>
                </a:moveTo>
                <a:lnTo>
                  <a:pt x="0" y="0"/>
                </a:lnTo>
                <a:lnTo>
                  <a:pt x="0" y="12291542"/>
                </a:lnTo>
                <a:lnTo>
                  <a:pt x="6913992" y="12291542"/>
                </a:lnTo>
                <a:lnTo>
                  <a:pt x="691399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64221" y="4705674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9144000" y="6933148"/>
            <a:ext cx="9144000" cy="5081603"/>
          </a:xfrm>
          <a:custGeom>
            <a:avLst/>
            <a:gdLst/>
            <a:ahLst/>
            <a:cxnLst/>
            <a:rect r="r" b="b" t="t" l="l"/>
            <a:pathLst>
              <a:path h="5081603" w="9144000">
                <a:moveTo>
                  <a:pt x="9144000" y="0"/>
                </a:moveTo>
                <a:lnTo>
                  <a:pt x="0" y="0"/>
                </a:lnTo>
                <a:lnTo>
                  <a:pt x="0" y="5081603"/>
                </a:lnTo>
                <a:lnTo>
                  <a:pt x="9144000" y="5081603"/>
                </a:lnTo>
                <a:lnTo>
                  <a:pt x="914400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716000" y="-420787"/>
            <a:ext cx="4584211" cy="4584211"/>
          </a:xfrm>
          <a:custGeom>
            <a:avLst/>
            <a:gdLst/>
            <a:ahLst/>
            <a:cxnLst/>
            <a:rect r="r" b="b" t="t" l="l"/>
            <a:pathLst>
              <a:path h="4584211" w="4584211">
                <a:moveTo>
                  <a:pt x="0" y="0"/>
                </a:moveTo>
                <a:lnTo>
                  <a:pt x="4584211" y="0"/>
                </a:lnTo>
                <a:lnTo>
                  <a:pt x="4584211" y="4584211"/>
                </a:lnTo>
                <a:lnTo>
                  <a:pt x="0" y="45842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</a:blip>
            <a:stretch>
              <a:fillRect l="-12753" t="0" r="-12753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277235" y="2244788"/>
            <a:ext cx="9982065" cy="2422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44"/>
              </a:lnSpc>
            </a:pPr>
            <a:r>
              <a:rPr lang="en-US" sz="8389" spc="-41">
                <a:solidFill>
                  <a:srgbClr val="F3F3F7"/>
                </a:solidFill>
                <a:latin typeface="Horizon"/>
                <a:ea typeface="Horizon"/>
                <a:cs typeface="Horizon"/>
                <a:sym typeface="Horizon"/>
              </a:rPr>
              <a:t>SPRING</a:t>
            </a:r>
          </a:p>
          <a:p>
            <a:pPr algn="l">
              <a:lnSpc>
                <a:spcPts val="9144"/>
              </a:lnSpc>
            </a:pPr>
            <a:r>
              <a:rPr lang="en-US" sz="8389" spc="-41">
                <a:solidFill>
                  <a:srgbClr val="F3F3F7"/>
                </a:solidFill>
                <a:latin typeface="Horizon"/>
                <a:ea typeface="Horizon"/>
                <a:cs typeface="Horizon"/>
                <a:sym typeface="Horizon"/>
              </a:rPr>
              <a:t>BOOTCAMP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367758" y="6069571"/>
            <a:ext cx="6348242" cy="531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9"/>
              </a:lnSpc>
            </a:pPr>
            <a:r>
              <a:rPr lang="en-US" sz="2999" spc="86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Elektronica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143500"/>
            <a:ext cx="18288000" cy="9877425"/>
          </a:xfrm>
          <a:custGeom>
            <a:avLst/>
            <a:gdLst/>
            <a:ahLst/>
            <a:cxnLst/>
            <a:rect r="r" b="b" t="t" l="l"/>
            <a:pathLst>
              <a:path h="9877425" w="18288000">
                <a:moveTo>
                  <a:pt x="0" y="0"/>
                </a:moveTo>
                <a:lnTo>
                  <a:pt x="18288000" y="0"/>
                </a:lnTo>
                <a:lnTo>
                  <a:pt x="18288000" y="9877425"/>
                </a:lnTo>
                <a:lnTo>
                  <a:pt x="0" y="98774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283203" y="4026625"/>
            <a:ext cx="3721595" cy="4436526"/>
            <a:chOff x="0" y="0"/>
            <a:chExt cx="980173" cy="11684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80173" cy="1168468"/>
            </a:xfrm>
            <a:custGeom>
              <a:avLst/>
              <a:gdLst/>
              <a:ahLst/>
              <a:cxnLst/>
              <a:rect r="r" b="b" t="t" l="l"/>
              <a:pathLst>
                <a:path h="1168468" w="980173">
                  <a:moveTo>
                    <a:pt x="0" y="0"/>
                  </a:moveTo>
                  <a:lnTo>
                    <a:pt x="980173" y="0"/>
                  </a:lnTo>
                  <a:lnTo>
                    <a:pt x="980173" y="1168468"/>
                  </a:lnTo>
                  <a:lnTo>
                    <a:pt x="0" y="1168468"/>
                  </a:ln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DFDEE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980173" cy="1206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475395" y="4026625"/>
            <a:ext cx="3721595" cy="4436526"/>
            <a:chOff x="0" y="0"/>
            <a:chExt cx="980173" cy="116846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80173" cy="1168468"/>
            </a:xfrm>
            <a:custGeom>
              <a:avLst/>
              <a:gdLst/>
              <a:ahLst/>
              <a:cxnLst/>
              <a:rect r="r" b="b" t="t" l="l"/>
              <a:pathLst>
                <a:path h="1168468" w="980173">
                  <a:moveTo>
                    <a:pt x="0" y="0"/>
                  </a:moveTo>
                  <a:lnTo>
                    <a:pt x="980173" y="0"/>
                  </a:lnTo>
                  <a:lnTo>
                    <a:pt x="980173" y="1168468"/>
                  </a:lnTo>
                  <a:lnTo>
                    <a:pt x="0" y="1168468"/>
                  </a:ln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DFDEE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80173" cy="1206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091011" y="4026625"/>
            <a:ext cx="3721595" cy="4436526"/>
            <a:chOff x="0" y="0"/>
            <a:chExt cx="980173" cy="116846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80173" cy="1168468"/>
            </a:xfrm>
            <a:custGeom>
              <a:avLst/>
              <a:gdLst/>
              <a:ahLst/>
              <a:cxnLst/>
              <a:rect r="r" b="b" t="t" l="l"/>
              <a:pathLst>
                <a:path h="1168468" w="980173">
                  <a:moveTo>
                    <a:pt x="0" y="0"/>
                  </a:moveTo>
                  <a:lnTo>
                    <a:pt x="980173" y="0"/>
                  </a:lnTo>
                  <a:lnTo>
                    <a:pt x="980173" y="1168468"/>
                  </a:lnTo>
                  <a:lnTo>
                    <a:pt x="0" y="1168468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  <a:ln w="9525" cap="sq">
              <a:solidFill>
                <a:srgbClr val="DFDEE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980173" cy="1206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2456177" y="4264408"/>
            <a:ext cx="2598564" cy="105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575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Q1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56177" y="5725249"/>
            <a:ext cx="2991261" cy="33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7805395" y="4264408"/>
            <a:ext cx="2598564" cy="105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575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Q2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05395" y="5695405"/>
            <a:ext cx="267721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883648" y="5715724"/>
            <a:ext cx="367025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3036910" y="4264408"/>
            <a:ext cx="2598564" cy="105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575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Q3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04318" y="1917932"/>
            <a:ext cx="9679364" cy="1130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5"/>
              </a:lnSpc>
            </a:pPr>
            <a:r>
              <a:rPr lang="en-US" sz="7200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AGENDA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4633462" y="-3654538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-4852900" y="790844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11761" y="4169449"/>
            <a:ext cx="16026714" cy="8681137"/>
          </a:xfrm>
          <a:custGeom>
            <a:avLst/>
            <a:gdLst/>
            <a:ahLst/>
            <a:cxnLst/>
            <a:rect r="r" b="b" t="t" l="l"/>
            <a:pathLst>
              <a:path h="8681137" w="16026714">
                <a:moveTo>
                  <a:pt x="0" y="0"/>
                </a:moveTo>
                <a:lnTo>
                  <a:pt x="16026714" y="0"/>
                </a:lnTo>
                <a:lnTo>
                  <a:pt x="16026714" y="8681137"/>
                </a:lnTo>
                <a:lnTo>
                  <a:pt x="0" y="86811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654538" y="583508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385761" y="-367463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05230" y="1909398"/>
            <a:ext cx="5871828" cy="2159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36"/>
              </a:lnSpc>
            </a:pPr>
            <a:r>
              <a:rPr lang="en-US" sz="7200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LOREM IPSUM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09257" y="-863968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66853" y="6080280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907134" y="1659762"/>
            <a:ext cx="10473732" cy="1130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5"/>
              </a:lnSpc>
            </a:pPr>
            <a:r>
              <a:rPr lang="en-US" sz="7200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LOREM IPSUM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287331" y="217541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7877973">
            <a:off x="-3603142" y="4383290"/>
            <a:ext cx="8815875" cy="11329638"/>
          </a:xfrm>
          <a:custGeom>
            <a:avLst/>
            <a:gdLst/>
            <a:ahLst/>
            <a:cxnLst/>
            <a:rect r="r" b="b" t="t" l="l"/>
            <a:pathLst>
              <a:path h="11329638" w="8815875">
                <a:moveTo>
                  <a:pt x="8815875" y="11329638"/>
                </a:moveTo>
                <a:lnTo>
                  <a:pt x="0" y="11329638"/>
                </a:lnTo>
                <a:lnTo>
                  <a:pt x="0" y="0"/>
                </a:lnTo>
                <a:lnTo>
                  <a:pt x="8815875" y="0"/>
                </a:lnTo>
                <a:lnTo>
                  <a:pt x="8815875" y="11329638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717143" y="1300416"/>
            <a:ext cx="2853714" cy="41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Lorem Ipsum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962329" y="1812071"/>
            <a:ext cx="363341" cy="36334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812571" y="4961829"/>
            <a:ext cx="363341" cy="36334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113837" y="4961829"/>
            <a:ext cx="363341" cy="36334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701420" y="4914204"/>
            <a:ext cx="2853714" cy="41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Lorem IPsum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734354" y="4914204"/>
            <a:ext cx="2853714" cy="41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Lorem Ipsum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8962329" y="8109012"/>
            <a:ext cx="363341" cy="36334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7325037" y="8700953"/>
            <a:ext cx="3637926" cy="41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Lorem Ipsum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97250" y="1377999"/>
            <a:ext cx="5862054" cy="595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43"/>
              </a:lnSpc>
            </a:pPr>
            <a:r>
              <a:rPr lang="en-US" sz="3754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GRAPHICS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5994241" y="1993741"/>
            <a:ext cx="6299517" cy="629951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4161211" y="-335702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7839" y="5070825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7782476" cy="12379902"/>
          </a:xfrm>
          <a:custGeom>
            <a:avLst/>
            <a:gdLst/>
            <a:ahLst/>
            <a:cxnLst/>
            <a:rect r="r" b="b" t="t" l="l"/>
            <a:pathLst>
              <a:path h="12379902" w="7782476">
                <a:moveTo>
                  <a:pt x="0" y="0"/>
                </a:moveTo>
                <a:lnTo>
                  <a:pt x="7782476" y="0"/>
                </a:lnTo>
                <a:lnTo>
                  <a:pt x="7782476" y="12379902"/>
                </a:lnTo>
                <a:lnTo>
                  <a:pt x="0" y="123799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485707" y="3379562"/>
            <a:ext cx="8658828" cy="2902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789"/>
              </a:lnSpc>
            </a:pPr>
            <a:r>
              <a:rPr lang="en-US" sz="10374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144536" y="-2501909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DAGhZT0hW58</dc:identifier>
  <dcterms:modified xsi:type="dcterms:W3CDTF">2011-08-01T06:04:30Z</dcterms:modified>
  <cp:revision>1</cp:revision>
  <dc:title>Spring Bootcamp</dc:title>
</cp:coreProperties>
</file>

<file path=docProps/thumbnail.jpeg>
</file>